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81" r:id="rId13"/>
    <p:sldId id="286" r:id="rId14"/>
    <p:sldId id="287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65929"/>
  </p:normalViewPr>
  <p:slideViewPr>
    <p:cSldViewPr snapToGrid="0">
      <p:cViewPr varScale="1">
        <p:scale>
          <a:sx n="77" d="100"/>
          <a:sy n="77" d="100"/>
        </p:scale>
        <p:origin x="20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970800/Short_Circuit_V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ss.kedi.re.kr/mobile/kessTheme/zipyoDetail?menuCd=030201&amp;cd=929&amp;survSeq=0000&amp;itemCode=03&amp;menuId=m_02_03_01&amp;uppCd1=030201&amp;uppCd2=&amp;flag=&amp;tab=tabl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en-US" altLang="ko-KR" dirty="0">
                <a:hlinkClick r:id="rId3"/>
              </a:rPr>
              <a:t>Short Circuit VR on Steam (steampowered.com)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39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ko-KR" altLang="en-US" dirty="0">
                <a:hlinkClick r:id="rId3"/>
              </a:rPr>
              <a:t>교육통계서비스 </a:t>
            </a:r>
            <a:r>
              <a:rPr lang="en-US" altLang="ko-KR" dirty="0">
                <a:hlinkClick r:id="rId3"/>
              </a:rPr>
              <a:t>(kedi.re.kr)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/>
              <a:t>Wiki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3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6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4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3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MR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로 주제를 선정한 이유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4045779"/>
            <a:ext cx="5159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비슷한 주제의 </a:t>
            </a:r>
            <a:r>
              <a:rPr lang="en-US" altLang="ko-KR" dirty="0">
                <a:solidFill>
                  <a:schemeClr val="bg1"/>
                </a:solidFill>
              </a:rPr>
              <a:t>VR Circuit Simulator 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 VR</a:t>
            </a:r>
            <a:r>
              <a:rPr lang="ko-KR" altLang="en-US" dirty="0">
                <a:solidFill>
                  <a:schemeClr val="bg1"/>
                </a:solidFill>
              </a:rPr>
              <a:t>은 가상의 객체를 볼 수 있지만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실제 세계와 상호작용할 수 없음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41F12-4F39-82A5-1641-1EE63A89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018352"/>
            <a:ext cx="5159829" cy="2864625"/>
          </a:xfrm>
          <a:prstGeom prst="rect">
            <a:avLst/>
          </a:prstGeom>
        </p:spPr>
      </p:pic>
      <p:pic>
        <p:nvPicPr>
          <p:cNvPr id="4" name="그림 3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34CF64F9-FB01-7F6E-6F83-39ED5823D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65" y="1018352"/>
            <a:ext cx="4576330" cy="286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5687266" y="4045779"/>
            <a:ext cx="5577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전기 회로 실험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MR</a:t>
            </a:r>
            <a:r>
              <a:rPr lang="ko-KR" altLang="en-US" dirty="0">
                <a:solidFill>
                  <a:schemeClr val="bg1"/>
                </a:solidFill>
              </a:rPr>
              <a:t>은 가상의 객체를 보면서 실제 세계와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상호작용할 수 있어 실습수업에 적합하다고 판단함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교육 목적으로 사용하기엔 고가의 장비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1247620" y="3947674"/>
            <a:ext cx="9465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연도별 학급당 학생 수 </a:t>
            </a:r>
            <a:r>
              <a:rPr lang="en-US" altLang="ko-KR" dirty="0">
                <a:solidFill>
                  <a:schemeClr val="bg1"/>
                </a:solidFill>
              </a:rPr>
              <a:t>(1999~2023)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학급당 학생이 지난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년간 지속해서 감소하고 있음을 확인할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따라서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구매해야 하는 장비의 수도 감소할 가능성이 높음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혼합현실 장비의 가격 역시 지난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년간 약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분의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로 감소하였으며 점차 대중화되고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4606E0-7EE8-8E0E-CBCB-A5F162767011}"/>
              </a:ext>
            </a:extLst>
          </p:cNvPr>
          <p:cNvGrpSpPr/>
          <p:nvPr/>
        </p:nvGrpSpPr>
        <p:grpSpPr>
          <a:xfrm>
            <a:off x="357809" y="1057896"/>
            <a:ext cx="11245507" cy="2584724"/>
            <a:chOff x="357809" y="1057896"/>
            <a:chExt cx="11245507" cy="2584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1711-B77E-7DBD-B314-1D0EEF24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09" y="1057896"/>
              <a:ext cx="7885044" cy="25847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2DD07C-E7C6-1F7E-188D-6FF1653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996" y="1669125"/>
              <a:ext cx="3010320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5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596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436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교육과정에 들어가 있는 주제인만큼 현재 교육과정이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전기에 대해 중요하게 생각하고 있다고 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가능하다는 장점이 있어 공부를 도울 수 있을 것이라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1485898"/>
            <a:ext cx="12062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사용이 가능하다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&lt;HMD</a:t>
            </a:r>
            <a:r>
              <a:rPr lang="ko-KR" altLang="en-US" dirty="0">
                <a:solidFill>
                  <a:schemeClr val="bg1"/>
                </a:solidFill>
              </a:rPr>
              <a:t>의 보급 기사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STATISTA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(2024 Thomas Alsop)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182880" y="1306286"/>
            <a:ext cx="1170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더해주었다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</a:rPr>
              <a:t>실제회로보다 </a:t>
            </a:r>
            <a:r>
              <a:rPr lang="ko-KR" altLang="en-US" sz="2800" dirty="0" err="1">
                <a:solidFill>
                  <a:schemeClr val="bg1"/>
                </a:solidFill>
              </a:rPr>
              <a:t>오래걸리지않나요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26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혼합현실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(</a:t>
            </a:r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MR)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기반 전기 회로 실험은 초기 설정 시간이 걸리지만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전압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전류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저항의 실시간 측정이 가능하고 회로 구성의 빠른 재구성이 가능합니다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-webkit-standard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물리적 회로에서 발생하는 배선 정리와 측정 도구 사용 등의 번거로움을 줄여줄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뿐만아니라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오류 수정도 즉각적으로 이루어지므로 전체 실험 시간과 효율성을 고려하면 </a:t>
            </a:r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MR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이 더 유리하다고 볼 수 있습니다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92454200-CF07-B807-EC36-7CEC579387AA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2" y="1484244"/>
            <a:ext cx="5459896" cy="34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en" altLang="ko-KR" sz="2800" dirty="0">
                <a:solidFill>
                  <a:schemeClr val="bg1"/>
                </a:solidFill>
              </a:rPr>
              <a:t>Meta quest pro </a:t>
            </a:r>
            <a:r>
              <a:rPr lang="ko-KR" altLang="en-US" sz="2800" dirty="0">
                <a:solidFill>
                  <a:schemeClr val="bg1"/>
                </a:solidFill>
              </a:rPr>
              <a:t>얼마인지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9" y="1796142"/>
            <a:ext cx="631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Meta Quest Pro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의 가격은 약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145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만 원입니다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시간이 지나면서 새로운 모델이 출시되고 기술이 발전함에 따라 가격이 점차 내려갈 것으로 예상됩니다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CB677-E8A4-7821-0635-AE4BF1E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12606"/>
            <a:ext cx="5516073" cy="47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</a:t>
            </a:r>
            <a:r>
              <a:rPr lang="ko-KR" altLang="en-US" sz="2800" dirty="0">
                <a:solidFill>
                  <a:schemeClr val="bg1"/>
                </a:solidFill>
              </a:rPr>
              <a:t>왜 </a:t>
            </a:r>
            <a:r>
              <a:rPr lang="en" altLang="ko-KR" sz="2800" dirty="0">
                <a:solidFill>
                  <a:schemeClr val="bg1"/>
                </a:solidFill>
              </a:rPr>
              <a:t>Meta Quest Pro</a:t>
            </a:r>
            <a:r>
              <a:rPr lang="ko-KR" altLang="en-US" sz="2800" dirty="0">
                <a:solidFill>
                  <a:schemeClr val="bg1"/>
                </a:solidFill>
              </a:rPr>
              <a:t>로 했나요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79" y="1480258"/>
            <a:ext cx="1090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Meta Quest Pro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로 이번 프로젝트를 제작한 이유는 학교에서 사용 가능한 </a:t>
            </a:r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MR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기기 중 접근성이 높고 성능이 뛰어나기 때문입니다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-webkit-standard"/>
              </a:rPr>
              <a:t>또한 이번 </a:t>
            </a:r>
            <a:r>
              <a:rPr lang="ko-KR" altLang="en-US" dirty="0" err="1">
                <a:solidFill>
                  <a:schemeClr val="bg1"/>
                </a:solidFill>
                <a:latin typeface="-webkit-standard"/>
              </a:rPr>
              <a:t>캡스톤때</a:t>
            </a:r>
            <a:r>
              <a:rPr lang="ko-KR" altLang="en-US" dirty="0">
                <a:solidFill>
                  <a:schemeClr val="bg1"/>
                </a:solidFill>
                <a:latin typeface="-webkit-standard"/>
              </a:rPr>
              <a:t> 이용해보며 장비 사용법에 대해 더 알아보고 싶었습니다</a:t>
            </a:r>
            <a:r>
              <a:rPr lang="en-US" altLang="ko-KR" dirty="0">
                <a:solidFill>
                  <a:schemeClr val="bg1"/>
                </a:solidFill>
                <a:latin typeface="-webkit-standard"/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1163</Words>
  <Application>Microsoft Macintosh PowerPoint</Application>
  <PresentationFormat>와이드스크린</PresentationFormat>
  <Paragraphs>184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-webkit-standard</vt:lpstr>
      <vt:lpstr>맑은 고딕</vt:lpstr>
      <vt:lpstr>함초롬바탕</vt:lpstr>
      <vt:lpstr>微软雅黑</vt:lpstr>
      <vt:lpstr>Arial</vt:lpstr>
      <vt:lpstr>Calibri</vt:lpstr>
      <vt:lpstr>Calibri Light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박 에스더</cp:lastModifiedBy>
  <cp:revision>82</cp:revision>
  <dcterms:created xsi:type="dcterms:W3CDTF">2014-11-07T11:09:00Z</dcterms:created>
  <dcterms:modified xsi:type="dcterms:W3CDTF">2024-05-29T11:22:17Z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